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73" r:id="rId4"/>
    <p:sldId id="256" r:id="rId5"/>
    <p:sldId id="274" r:id="rId6"/>
    <p:sldId id="275" r:id="rId7"/>
    <p:sldId id="261" r:id="rId8"/>
    <p:sldId id="276" r:id="rId9"/>
    <p:sldId id="277" r:id="rId10"/>
    <p:sldId id="265" r:id="rId11"/>
    <p:sldId id="279" r:id="rId12"/>
    <p:sldId id="278" r:id="rId13"/>
    <p:sldId id="263" r:id="rId14"/>
    <p:sldId id="264" r:id="rId15"/>
    <p:sldId id="259" r:id="rId16"/>
    <p:sldId id="268" r:id="rId17"/>
    <p:sldId id="26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436D-25DF-4CA4-A800-6DB749C7E2C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1E3D-AC5B-4F0C-A991-65DFD6938D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1E3D-AC5B-4F0C-A991-65DFD6938D0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8467-B704-4A55-9EC0-4361D070A22C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154-E03F-4D8B-B117-67CBDE0D50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lgerian" pitchFamily="82" charset="0"/>
              </a:rPr>
              <a:t>Path to Recovery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Presented by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Sharon Atwood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 descr="C:\Users\Karen\AppData\Local\Microsoft\Windows\INetCache\IE\EJ11JL6W\path_choic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07424"/>
            <a:ext cx="4724400" cy="26201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ren\AppData\Local\Microsoft\Windows\INetCache\IE\2KSMGJA4\tsunami-aric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rt and Sweet Fron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2012">
            <a:off x="2613353" y="444234"/>
            <a:ext cx="4193455" cy="58708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06500" y="8763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en\AppData\Local\Microsoft\Windows\INetCache\IE\WJFZ8BNI\800px-Medicine_Drug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948984" cy="53515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Benefits Must</a:t>
            </a:r>
          </a:p>
          <a:p>
            <a:r>
              <a:rPr lang="en-US" sz="4800" dirty="0" smtClean="0"/>
              <a:t> Outweigh the </a:t>
            </a:r>
          </a:p>
          <a:p>
            <a:r>
              <a:rPr lang="en-US" sz="4800" dirty="0" smtClean="0"/>
              <a:t> Side Effects!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en\AppData\Local\Microsoft\Windows\INetCache\IE\EJ11JL6W\lgi01a2014040617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3962400" cy="47132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Not a Dictatorship!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ren\AppData\Local\Microsoft\Windows\INetCache\IE\WJFZ8BNI\group-15784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5943600" cy="46616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Crisis</a:t>
            </a:r>
          </a:p>
          <a:p>
            <a:r>
              <a:rPr lang="en-US" sz="6000" dirty="0" smtClean="0"/>
              <a:t>Intervention</a:t>
            </a:r>
          </a:p>
          <a:p>
            <a:r>
              <a:rPr lang="en-US" sz="6000" dirty="0" smtClean="0"/>
              <a:t>Team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729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810000" cy="2857500"/>
          </a:xfrm>
          <a:prstGeom prst="rect">
            <a:avLst/>
          </a:prstGeom>
        </p:spPr>
      </p:pic>
      <p:pic>
        <p:nvPicPr>
          <p:cNvPr id="4" name="Picture 3" descr="IMG_4726.JPG"/>
          <p:cNvPicPr>
            <a:picLocks noChangeAspect="1"/>
          </p:cNvPicPr>
          <p:nvPr/>
        </p:nvPicPr>
        <p:blipFill>
          <a:blip r:embed="rId3" cstate="print"/>
          <a:srcRect l="34091"/>
          <a:stretch>
            <a:fillRect/>
          </a:stretch>
        </p:blipFill>
        <p:spPr>
          <a:xfrm>
            <a:off x="1524000" y="2819400"/>
            <a:ext cx="3482109" cy="3962400"/>
          </a:xfrm>
          <a:prstGeom prst="rect">
            <a:avLst/>
          </a:prstGeom>
        </p:spPr>
      </p:pic>
      <p:pic>
        <p:nvPicPr>
          <p:cNvPr id="5" name="Picture 4" descr="IMG_4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572000" y="304800"/>
            <a:ext cx="4487917" cy="3371752"/>
          </a:xfrm>
          <a:prstGeom prst="rect">
            <a:avLst/>
          </a:prstGeom>
        </p:spPr>
      </p:pic>
      <p:pic>
        <p:nvPicPr>
          <p:cNvPr id="6" name="Picture 5" descr="Mark.JPG"/>
          <p:cNvPicPr>
            <a:picLocks noChangeAspect="1"/>
          </p:cNvPicPr>
          <p:nvPr/>
        </p:nvPicPr>
        <p:blipFill>
          <a:blip r:embed="rId5" cstate="print"/>
          <a:srcRect t="13158" r="5000" b="10526"/>
          <a:stretch>
            <a:fillRect/>
          </a:stretch>
        </p:blipFill>
        <p:spPr>
          <a:xfrm>
            <a:off x="5867400" y="3575982"/>
            <a:ext cx="2971800" cy="318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5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-152400"/>
            <a:ext cx="11049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ren\AppData\Local\Microsoft\Windows\INetCache\IE\2KSMGJA4\Thank-You-In-SandSMA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ren\AppData\Local\Microsoft\Windows\INetCache\IE\WJFZ8BNI\question_makrs_cutie_mark_by_rildraw-d4byew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827163" cy="478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Categories of Mental Health Issues</a:t>
            </a:r>
            <a:endParaRPr lang="en-US" sz="3600" u="sng" dirty="0"/>
          </a:p>
        </p:txBody>
      </p:sp>
      <p:pic>
        <p:nvPicPr>
          <p:cNvPr id="7" name="Picture 5" descr="C:\Users\Karen\AppData\Local\Microsoft\Windows\INetCache\IE\2KSMGJA4\log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2856703" cy="2133600"/>
          </a:xfrm>
          <a:prstGeom prst="rect">
            <a:avLst/>
          </a:prstGeom>
          <a:noFill/>
        </p:spPr>
      </p:pic>
      <p:pic>
        <p:nvPicPr>
          <p:cNvPr id="8" name="Picture 4" descr="C:\Users\Karen\AppData\Local\Microsoft\Windows\INetCache\IE\EJ11JL6W\Brain[1]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334" y="4114800"/>
            <a:ext cx="2861734" cy="2341419"/>
          </a:xfrm>
          <a:prstGeom prst="rect">
            <a:avLst/>
          </a:prstGeom>
          <a:noFill/>
        </p:spPr>
      </p:pic>
      <p:pic>
        <p:nvPicPr>
          <p:cNvPr id="11268" name="Picture 4" descr="C:\Users\Karen\AppData\Local\Microsoft\Windows\INetCache\IE\WJFZ8BNI\SCREAMING_KI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3436204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2514600"/>
            <a:ext cx="7060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Mental health </a:t>
            </a:r>
            <a:r>
              <a:rPr lang="en-US" sz="4800" dirty="0"/>
              <a:t>i</a:t>
            </a:r>
            <a:r>
              <a:rPr lang="en-US" sz="4800" dirty="0" smtClean="0"/>
              <a:t>ssues </a:t>
            </a:r>
            <a:r>
              <a:rPr lang="en-US" sz="4800" dirty="0"/>
              <a:t>a</a:t>
            </a:r>
            <a:r>
              <a:rPr lang="en-US" sz="4800" dirty="0" smtClean="0"/>
              <a:t>ffect: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3733800"/>
            <a:ext cx="4416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 in ___ 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7177" name="Picture 9" descr="C:\Users\Karen\AppData\Local\Microsoft\Windows\INetCache\IE\2KSMGJA4\mental-health-awarenes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3509">
            <a:off x="247721" y="308903"/>
            <a:ext cx="1545253" cy="220280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76800" y="3733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4</a:t>
            </a:r>
            <a:endParaRPr lang="en-US" sz="9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Causes</a:t>
            </a:r>
            <a:endParaRPr lang="en-US" u="sng" dirty="0"/>
          </a:p>
        </p:txBody>
      </p:sp>
      <p:pic>
        <p:nvPicPr>
          <p:cNvPr id="4" name="Picture 2" descr="C:\Users\Karen\AppData\Local\Microsoft\Windows\INetCache\IE\8OW60A27\its-in-the-genes-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8760"/>
            <a:ext cx="3048000" cy="2438400"/>
          </a:xfrm>
          <a:prstGeom prst="rect">
            <a:avLst/>
          </a:prstGeom>
          <a:noFill/>
        </p:spPr>
      </p:pic>
      <p:pic>
        <p:nvPicPr>
          <p:cNvPr id="13318" name="Picture 6" descr="C:\Users\Karen\AppData\Local\Microsoft\Windows\INetCache\IE\2KSMGJA4\biolog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2438400" cy="2540000"/>
          </a:xfrm>
          <a:prstGeom prst="rect">
            <a:avLst/>
          </a:prstGeom>
          <a:noFill/>
        </p:spPr>
      </p:pic>
      <p:pic>
        <p:nvPicPr>
          <p:cNvPr id="13320" name="Picture 8" descr="C:\Users\Karen\AppData\Local\Microsoft\Windows\INetCache\IE\EJ11JL6W\psycholog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343400"/>
            <a:ext cx="2057400" cy="2002620"/>
          </a:xfrm>
          <a:prstGeom prst="rect">
            <a:avLst/>
          </a:prstGeom>
          <a:noFill/>
        </p:spPr>
      </p:pic>
      <p:pic>
        <p:nvPicPr>
          <p:cNvPr id="13321" name="Picture 9" descr="C:\Users\Karen\AppData\Local\Microsoft\Windows\INetCache\IE\EJ11JL6W\Water-Cycle-Scienc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343400"/>
            <a:ext cx="311791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705394">
            <a:off x="3882035" y="493628"/>
            <a:ext cx="2249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Franklin Gothic Medium" pitchFamily="34" charset="0"/>
              </a:rPr>
              <a:t>ASD</a:t>
            </a:r>
            <a:endParaRPr lang="en-US" sz="88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10507">
            <a:off x="436138" y="955648"/>
            <a:ext cx="2792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Albertus Extra Bold" pitchFamily="34" charset="0"/>
              </a:rPr>
              <a:t>BPD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743200"/>
            <a:ext cx="1681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 CHRISTY" pitchFamily="2" charset="0"/>
              </a:rPr>
              <a:t>DID</a:t>
            </a:r>
            <a:endParaRPr lang="en-US" sz="9600" dirty="0">
              <a:solidFill>
                <a:srgbClr val="FFC000"/>
              </a:solidFill>
              <a:latin typeface="AR CHRIST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440623">
            <a:off x="1195160" y="3306328"/>
            <a:ext cx="794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latin typeface="Allstar" pitchFamily="2" charset="0"/>
                <a:ea typeface="Allstar" pitchFamily="2" charset="0"/>
              </a:rPr>
              <a:t>BP</a:t>
            </a:r>
          </a:p>
        </p:txBody>
      </p:sp>
      <p:sp>
        <p:nvSpPr>
          <p:cNvPr id="11" name="TextBox 10"/>
          <p:cNvSpPr txBox="1"/>
          <p:nvPr/>
        </p:nvSpPr>
        <p:spPr>
          <a:xfrm rot="20389550">
            <a:off x="5492089" y="4450098"/>
            <a:ext cx="2862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  <a:latin typeface="AR DARLING" pitchFamily="2" charset="0"/>
              </a:rPr>
              <a:t>OCD</a:t>
            </a:r>
            <a:endParaRPr lang="en-US" sz="8000" dirty="0">
              <a:solidFill>
                <a:schemeClr val="accent4"/>
              </a:solidFill>
              <a:latin typeface="AR DARLING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713532">
            <a:off x="5888333" y="2189712"/>
            <a:ext cx="28344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fornian FB" pitchFamily="18" charset="0"/>
              </a:rPr>
              <a:t>PTSD</a:t>
            </a:r>
            <a:endParaRPr lang="en-US" sz="8800" dirty="0">
              <a:solidFill>
                <a:schemeClr val="tx2">
                  <a:lumMod val="60000"/>
                  <a:lumOff val="40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307184">
            <a:off x="2532330" y="4942291"/>
            <a:ext cx="2776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GAD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533400"/>
            <a:ext cx="6069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/>
              <a:t>Positive Coping Strategies</a:t>
            </a:r>
            <a:endParaRPr lang="en-US" sz="4400" u="sng" dirty="0"/>
          </a:p>
        </p:txBody>
      </p:sp>
      <p:pic>
        <p:nvPicPr>
          <p:cNvPr id="2054" name="Picture 6" descr="C:\Users\Karen\AppData\Local\Microsoft\Windows\INetCache\IE\8OW60A27\creative_writing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2057400" cy="1949631"/>
          </a:xfrm>
          <a:prstGeom prst="rect">
            <a:avLst/>
          </a:prstGeom>
          <a:noFill/>
        </p:spPr>
      </p:pic>
      <p:pic>
        <p:nvPicPr>
          <p:cNvPr id="2056" name="Picture 8" descr="C:\Users\Karen\AppData\Local\Microsoft\Windows\INetCache\IE\2KSMGJA4\guitarr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0289">
            <a:off x="1771971" y="4079990"/>
            <a:ext cx="2765561" cy="2495750"/>
          </a:xfrm>
          <a:prstGeom prst="rect">
            <a:avLst/>
          </a:prstGeom>
          <a:noFill/>
        </p:spPr>
      </p:pic>
      <p:pic>
        <p:nvPicPr>
          <p:cNvPr id="2057" name="Picture 9" descr="C:\Users\Karen\AppData\Local\Microsoft\Windows\INetCache\IE\2KSMGJA4\soun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53263">
            <a:off x="4128319" y="1689919"/>
            <a:ext cx="2252073" cy="2252073"/>
          </a:xfrm>
          <a:prstGeom prst="rect">
            <a:avLst/>
          </a:prstGeom>
          <a:noFill/>
        </p:spPr>
      </p:pic>
      <p:pic>
        <p:nvPicPr>
          <p:cNvPr id="2058" name="Picture 10" descr="C:\Users\Karen\AppData\Local\Microsoft\Windows\INetCache\IE\2KSMGJA4\Faith_Lutheran_College_Redlands_Logo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91000"/>
            <a:ext cx="2209800" cy="216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tmas 2006 plus more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"/>
            <a:ext cx="4724400" cy="3543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IMAG0767 .jpg"/>
          <p:cNvPicPr>
            <a:picLocks noChangeAspect="1"/>
          </p:cNvPicPr>
          <p:nvPr/>
        </p:nvPicPr>
        <p:blipFill>
          <a:blip r:embed="rId3" cstate="print"/>
          <a:srcRect l="20000" t="10000" r="10833" b="21852"/>
          <a:stretch>
            <a:fillRect/>
          </a:stretch>
        </p:blipFill>
        <p:spPr>
          <a:xfrm>
            <a:off x="3200400" y="3352800"/>
            <a:ext cx="5774635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066800"/>
            <a:ext cx="38100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Catch It!</a:t>
            </a:r>
            <a:endParaRPr lang="en-US" sz="6600" dirty="0"/>
          </a:p>
        </p:txBody>
      </p:sp>
      <p:pic>
        <p:nvPicPr>
          <p:cNvPr id="14339" name="Picture 3" descr="C:\Users\Karen\AppData\Local\Microsoft\Windows\INetCache\IE\2KSMGJA4\baseball_mit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2286000" cy="24780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32766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Check It!</a:t>
            </a:r>
            <a:endParaRPr lang="en-US" sz="6600" dirty="0"/>
          </a:p>
        </p:txBody>
      </p:sp>
      <p:pic>
        <p:nvPicPr>
          <p:cNvPr id="14341" name="Picture 5" descr="C:\Users\Karen\AppData\Local\Microsoft\Windows\INetCache\IE\EJ11JL6W\check-ma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1966913" cy="17677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5181600"/>
            <a:ext cx="3707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Change It!</a:t>
            </a:r>
            <a:endParaRPr lang="en-US" sz="6600" dirty="0"/>
          </a:p>
        </p:txBody>
      </p:sp>
      <p:pic>
        <p:nvPicPr>
          <p:cNvPr id="14342" name="Picture 6" descr="C:\Users\Karen\AppData\Local\Microsoft\Windows\INetCache\IE\2KSMGJA4\diaper-chan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0"/>
            <a:ext cx="1676400" cy="177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58</Words>
  <Application>Microsoft Office PowerPoint</Application>
  <PresentationFormat>On-screen Show (4:3)</PresentationFormat>
  <Paragraphs>27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Path to Recovery</vt:lpstr>
      <vt:lpstr>Slide 2</vt:lpstr>
      <vt:lpstr>Categories of Mental Health Issues</vt:lpstr>
      <vt:lpstr>Slide 4</vt:lpstr>
      <vt:lpstr>Causes</vt:lpstr>
      <vt:lpstr>Slide 6</vt:lpstr>
      <vt:lpstr>Slide 7</vt:lpstr>
      <vt:lpstr>Slide 8</vt:lpstr>
      <vt:lpstr>Catch It!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Allen</dc:creator>
  <cp:lastModifiedBy>Karen Allen</cp:lastModifiedBy>
  <cp:revision>32</cp:revision>
  <dcterms:created xsi:type="dcterms:W3CDTF">2018-05-19T15:44:51Z</dcterms:created>
  <dcterms:modified xsi:type="dcterms:W3CDTF">2018-05-19T19:44:52Z</dcterms:modified>
</cp:coreProperties>
</file>